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577" r:id="rId2"/>
    <p:sldId id="578" r:id="rId3"/>
    <p:sldId id="579" r:id="rId4"/>
    <p:sldId id="580" r:id="rId5"/>
    <p:sldId id="581" r:id="rId6"/>
    <p:sldId id="582" r:id="rId7"/>
    <p:sldId id="58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Constraints:</a:t>
            </a:r>
            <a:r>
              <a:rPr lang="en-US" sz="2000" b="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Multiple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Objective: </a:t>
            </a:r>
            <a:r>
              <a:rPr lang="en-US" sz="2000" b="0" dirty="0" smtClean="0"/>
              <a:t>Minimum Compliance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b="0" dirty="0"/>
              <a:t>Optimize the topology for a volume fraction of 0.25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21159" y="3754988"/>
            <a:ext cx="6042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Optimize the geometry with </a:t>
            </a:r>
          </a:p>
          <a:p>
            <a:pPr marL="1428750" lvl="2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Extrusion Constraint</a:t>
            </a:r>
          </a:p>
          <a:p>
            <a:pPr marL="1428750" lvl="2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Draw Direction Constraint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marL="1428750" lvl="2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AM Constraint</a:t>
            </a:r>
          </a:p>
          <a:p>
            <a:pPr marL="1428750" lvl="2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Symmetry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85900" y="1040130"/>
            <a:ext cx="5795962" cy="372636"/>
            <a:chOff x="1971675" y="1059180"/>
            <a:chExt cx="579596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Choose Units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971675" y="1059180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5900" y="1401694"/>
            <a:ext cx="5795962" cy="700776"/>
            <a:chOff x="1971675" y="1420744"/>
            <a:chExt cx="579596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Load Geometry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971675" y="1748884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5900" y="2085534"/>
            <a:ext cx="5795962" cy="700641"/>
            <a:chOff x="1971675" y="2104584"/>
            <a:chExt cx="579596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Define Material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971675" y="2432589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5900" y="2769374"/>
            <a:ext cx="5795962" cy="1185434"/>
            <a:chOff x="1971675" y="2788424"/>
            <a:chExt cx="579596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Loads (Structural/Thermal/Gravity)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971675" y="2851688"/>
              <a:ext cx="579596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85900" y="3674966"/>
            <a:ext cx="5795962" cy="951576"/>
            <a:chOff x="1971675" y="3694016"/>
            <a:chExt cx="579596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Carry out FEA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971675" y="4023334"/>
              <a:ext cx="579596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5900" y="4446885"/>
            <a:ext cx="5795962" cy="619403"/>
            <a:chOff x="1971675" y="4465935"/>
            <a:chExt cx="579596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Top Opt Constraints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971675" y="4712702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85900" y="5066288"/>
            <a:ext cx="5795962" cy="558205"/>
            <a:chOff x="1971675" y="5085338"/>
            <a:chExt cx="5795962" cy="558205"/>
          </a:xfrm>
        </p:grpSpPr>
        <p:sp>
          <p:nvSpPr>
            <p:cNvPr id="38" name="Rounded Rectangle 37"/>
            <p:cNvSpPr/>
            <p:nvPr/>
          </p:nvSpPr>
          <p:spPr>
            <a:xfrm>
              <a:off x="2421863" y="5267946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Topology 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38" idx="0"/>
            </p:cNvCxnSpPr>
            <p:nvPr/>
          </p:nvCxnSpPr>
          <p:spPr>
            <a:xfrm>
              <a:off x="3831897" y="5085338"/>
              <a:ext cx="0" cy="182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3059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971675" y="5270907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85900" y="5591410"/>
            <a:ext cx="5795962" cy="1114897"/>
            <a:chOff x="1971675" y="5610460"/>
            <a:chExt cx="5795962" cy="1114897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PostProcessing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7" y="5610460"/>
              <a:ext cx="1" cy="476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971675" y="5828772"/>
              <a:ext cx="579596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81862" y="2630902"/>
            <a:ext cx="1838324" cy="3991279"/>
            <a:chOff x="7281862" y="2630902"/>
            <a:chExt cx="1838324" cy="39912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27164" y="2630902"/>
              <a:ext cx="1693022" cy="399127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7281862" y="2630902"/>
              <a:ext cx="1819276" cy="3988973"/>
              <a:chOff x="7281862" y="2630902"/>
              <a:chExt cx="1819276" cy="398897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90998" y="2630902"/>
                <a:ext cx="1710140" cy="3988973"/>
              </a:xfrm>
              <a:prstGeom prst="rect">
                <a:avLst/>
              </a:prstGeom>
              <a:noFill/>
              <a:ln w="28575">
                <a:solidFill>
                  <a:srgbClr val="626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7281862" y="2660675"/>
                <a:ext cx="109135" cy="2588222"/>
              </a:xfrm>
              <a:prstGeom prst="line">
                <a:avLst/>
              </a:prstGeom>
              <a:ln w="28575">
                <a:solidFill>
                  <a:srgbClr val="62694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281862" y="5624493"/>
                <a:ext cx="109135" cy="995382"/>
              </a:xfrm>
              <a:prstGeom prst="line">
                <a:avLst/>
              </a:prstGeom>
              <a:ln w="28575">
                <a:solidFill>
                  <a:srgbClr val="62694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7422232" y="2950591"/>
            <a:ext cx="1674142" cy="65044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Extrude Cut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59504" cy="5196369"/>
          </a:xfrm>
        </p:spPr>
      </p:pic>
    </p:spTree>
    <p:extLst>
      <p:ext uri="{BB962C8B-B14F-4D97-AF65-F5344CB8AC3E}">
        <p14:creationId xmlns:p14="http://schemas.microsoft.com/office/powerpoint/2010/main" val="29685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Build Direction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02943" cy="5152888"/>
          </a:xfrm>
        </p:spPr>
      </p:pic>
    </p:spTree>
    <p:extLst>
      <p:ext uri="{BB962C8B-B14F-4D97-AF65-F5344CB8AC3E}">
        <p14:creationId xmlns:p14="http://schemas.microsoft.com/office/powerpoint/2010/main" val="11512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Direction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31223" cy="5174628"/>
          </a:xfrm>
        </p:spPr>
      </p:pic>
    </p:spTree>
    <p:extLst>
      <p:ext uri="{BB962C8B-B14F-4D97-AF65-F5344CB8AC3E}">
        <p14:creationId xmlns:p14="http://schemas.microsoft.com/office/powerpoint/2010/main" val="35586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Symmetry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684089" cy="5138394"/>
          </a:xfrm>
        </p:spPr>
      </p:pic>
      <p:sp>
        <p:nvSpPr>
          <p:cNvPr id="7" name="TextBox 6"/>
          <p:cNvSpPr txBox="1"/>
          <p:nvPr/>
        </p:nvSpPr>
        <p:spPr>
          <a:xfrm>
            <a:off x="320511" y="3352692"/>
            <a:ext cx="151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+mj-lt"/>
              </a:rPr>
              <a:t>Multiple Constraints!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035" y="5458120"/>
            <a:ext cx="435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Be careful with conflicting constraints!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5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15086</TotalTime>
  <Words>102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Problem Statement</vt:lpstr>
      <vt:lpstr>Minimum Compliance</vt:lpstr>
      <vt:lpstr>Extrude Cut Constraint</vt:lpstr>
      <vt:lpstr>AM Build Direction Constraint</vt:lpstr>
      <vt:lpstr>Draw Direction Constraint</vt:lpstr>
      <vt:lpstr>Cyclic Symmetry Constraint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3194</cp:revision>
  <cp:lastPrinted>2015-10-05T14:36:18Z</cp:lastPrinted>
  <dcterms:created xsi:type="dcterms:W3CDTF">2007-07-12T22:43:05Z</dcterms:created>
  <dcterms:modified xsi:type="dcterms:W3CDTF">2019-08-16T15:51:50Z</dcterms:modified>
</cp:coreProperties>
</file>